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69" r:id="rId6"/>
    <p:sldId id="270" r:id="rId7"/>
    <p:sldId id="271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 descr="An empty placeholder to add an image. Click on the placeholder and select the image that you wish to add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02-Apr-20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c4QS2USKmk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Vb48LpeHB8" TargetMode="External"/><Relationship Id="rId2" Type="http://schemas.openxmlformats.org/officeDocument/2006/relationships/hyperlink" Target="https://www.youtube.com/watch?v=EeuPcOWvR6Y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Физичко васпитање</a:t>
            </a:r>
            <a:br>
              <a:rPr lang="sr-Cyrl-RS" dirty="0"/>
            </a:br>
            <a:r>
              <a:rPr lang="sr-Cyrl-RS" dirty="0"/>
              <a:t>0</a:t>
            </a:r>
            <a:r>
              <a:rPr lang="en-US" dirty="0"/>
              <a:t>3</a:t>
            </a:r>
            <a:r>
              <a:rPr lang="sr-Cyrl-RS" dirty="0"/>
              <a:t>.04.2020.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Брига о себи – Здраво тело и лична хигијена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0" indent="0">
              <a:buNone/>
            </a:pPr>
            <a:r>
              <a:rPr lang="sr-Cyrl-RS" dirty="0"/>
              <a:t>Сви знамо да је час Физичког васпитања посвећен бризи о телу. Једино што ми прво помислимо кад је час Физичког у питању јесте игра и вежбе обликовања, као и гимнастички елементи. Међутим брига о телу подразумева</a:t>
            </a:r>
            <a:r>
              <a:rPr lang="en-US" dirty="0"/>
              <a:t>, </a:t>
            </a:r>
            <a:r>
              <a:rPr lang="sr-Cyrl-RS" dirty="0"/>
              <a:t>осим брига о разгибаности нашег тела, бригу </a:t>
            </a:r>
            <a:r>
              <a:rPr lang="en-US" dirty="0"/>
              <a:t>o </a:t>
            </a:r>
            <a:r>
              <a:rPr lang="sr-Cyrl-RS" dirty="0"/>
              <a:t>личној хигијени. Већину ових ствари ви већ знате и примењујете. Ипак погледајте наредни видео, и освежите своје навике.</a:t>
            </a:r>
          </a:p>
          <a:p>
            <a:pPr marL="0" indent="0">
              <a:buNone/>
            </a:pPr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Брига о себи – Здраво тело и лична хигијена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51BDE4-F0B2-46D0-85D4-6119ED7E2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52600" y="1828800"/>
            <a:ext cx="7772400" cy="4194175"/>
          </a:xfrm>
        </p:spPr>
        <p:txBody>
          <a:bodyPr>
            <a:normAutofit/>
          </a:bodyPr>
          <a:lstStyle/>
          <a:p>
            <a:r>
              <a:rPr lang="sr-Cyrl-RS" dirty="0"/>
              <a:t>За овај час су вам потребни:</a:t>
            </a:r>
          </a:p>
          <a:p>
            <a:r>
              <a:rPr lang="sr-Cyrl-RS" dirty="0"/>
              <a:t>Спортска одећа</a:t>
            </a:r>
          </a:p>
          <a:p>
            <a:r>
              <a:rPr lang="sr-Cyrl-RS" dirty="0"/>
              <a:t>Мало простора</a:t>
            </a:r>
          </a:p>
          <a:p>
            <a:r>
              <a:rPr lang="sr-Cyrl-RS" dirty="0"/>
              <a:t>Лаптоп/телефон одакле пратите вежбе</a:t>
            </a:r>
          </a:p>
          <a:p>
            <a:r>
              <a:rPr lang="sr-Cyrl-RS" dirty="0"/>
              <a:t>Добра воља</a:t>
            </a:r>
          </a:p>
          <a:p>
            <a:r>
              <a:rPr lang="sr-Cyrl-RS" dirty="0"/>
              <a:t>Добро друштво (позовите родитеље или браћу/сестре)</a:t>
            </a:r>
          </a:p>
          <a:p>
            <a:r>
              <a:rPr lang="sr-Cyrl-RS" dirty="0"/>
              <a:t>Следећи видео</a:t>
            </a:r>
            <a:endParaRPr lang="en-US" dirty="0"/>
          </a:p>
          <a:p>
            <a:r>
              <a:rPr lang="en-US" dirty="0">
                <a:hlinkClick r:id="rId2"/>
              </a:rPr>
              <a:t>https://www.youtube.com/watch?v=oc4QS2USKmk</a:t>
            </a:r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Брига о себи – Здраво тело и лична хигијена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51BDE4-F0B2-46D0-85D4-6119ED7E2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52600" y="1828800"/>
            <a:ext cx="7772400" cy="4194175"/>
          </a:xfrm>
        </p:spPr>
        <p:txBody>
          <a:bodyPr>
            <a:normAutofit lnSpcReduction="10000"/>
          </a:bodyPr>
          <a:lstStyle/>
          <a:p>
            <a:r>
              <a:rPr lang="sr-Cyrl-RS" dirty="0"/>
              <a:t>Хајде сад мало да попричамо о здравом телу.</a:t>
            </a:r>
          </a:p>
          <a:p>
            <a:r>
              <a:rPr lang="sr-Cyrl-RS" dirty="0"/>
              <a:t>Да би наше тело било здраво, морамо уносити</a:t>
            </a:r>
            <a:r>
              <a:rPr lang="en-US" dirty="0"/>
              <a:t> </a:t>
            </a:r>
            <a:r>
              <a:rPr lang="sr-Cyrl-RS" dirty="0"/>
              <a:t>здраву храну у наш организам. Погледати видео.</a:t>
            </a:r>
          </a:p>
          <a:p>
            <a:r>
              <a:rPr lang="en-US" dirty="0">
                <a:hlinkClick r:id="rId2"/>
              </a:rPr>
              <a:t>https://www.youtube.com/watch?v=EeuPcOWvR6Y</a:t>
            </a:r>
            <a:endParaRPr lang="sr-Cyrl-RS" dirty="0"/>
          </a:p>
          <a:p>
            <a:r>
              <a:rPr lang="sr-Cyrl-RS" dirty="0"/>
              <a:t>Кад је тело здраво изнутра биће и споља. Али свакако морамо водити рачуна о хигијени. Погледати видео.</a:t>
            </a:r>
          </a:p>
          <a:p>
            <a:r>
              <a:rPr lang="en-US" dirty="0">
                <a:hlinkClick r:id="rId3"/>
              </a:rPr>
              <a:t>https://www.youtube.com/watch?v=EVb48LpeHB8</a:t>
            </a:r>
            <a:endParaRPr lang="en-US" dirty="0"/>
          </a:p>
          <a:p>
            <a:r>
              <a:rPr lang="en-US" dirty="0"/>
              <a:t>A </a:t>
            </a:r>
            <a:r>
              <a:rPr lang="sr-Cyrl-RS" dirty="0"/>
              <a:t>кад смо разгибани и чисти, можемо прочитати неку књигу и тиме обогатити наше мисли.</a:t>
            </a:r>
          </a:p>
          <a:p>
            <a:r>
              <a:rPr lang="sr-Cyrl-RS" dirty="0"/>
              <a:t>У здравом телу, здраве мисли!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6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0" y="2057400"/>
            <a:ext cx="6858000" cy="1676400"/>
          </a:xfrm>
        </p:spPr>
        <p:txBody>
          <a:bodyPr>
            <a:normAutofit fontScale="92500" lnSpcReduction="20000"/>
          </a:bodyPr>
          <a:lstStyle/>
          <a:p>
            <a:endParaRPr lang="sr-Cyrl-RS" dirty="0"/>
          </a:p>
          <a:p>
            <a:r>
              <a:rPr lang="sr-Cyrl-RS" dirty="0"/>
              <a:t>Водити дневник вежбања, за сваки час записати по реченицу о утисцима вежбања и вежби.</a:t>
            </a:r>
          </a:p>
          <a:p>
            <a:r>
              <a:rPr lang="sr-Cyrl-RS" dirty="0"/>
              <a:t>Слике дневника и записе слати само онда када је то напоменуто.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4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yard kids education presentation, album (widescreen).potx" id="{B61009BD-7448-452D-9EB3-A92629EDAAF7}" vid="{D5A61431-CA5A-45CA-9A81-30AAFC8F1B2C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Schoolyard kids education presentation, album (widescreen)</Template>
  <TotalTime>129</TotalTime>
  <Words>282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Children Friends 16x9</vt:lpstr>
      <vt:lpstr>Физичко васпитање 03.04.2020.</vt:lpstr>
      <vt:lpstr>Брига о себи – Здраво тело и лична хигијена</vt:lpstr>
      <vt:lpstr>Брига о себи – Здраво тело и лична хигијена</vt:lpstr>
      <vt:lpstr>Брига о себи – Здраво тело и лична хигијена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Irena</dc:creator>
  <cp:keywords/>
  <cp:lastModifiedBy>Irena</cp:lastModifiedBy>
  <cp:revision>19</cp:revision>
  <dcterms:created xsi:type="dcterms:W3CDTF">2020-03-24T17:06:15Z</dcterms:created>
  <dcterms:modified xsi:type="dcterms:W3CDTF">2020-04-02T17:57:03Z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